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Başlık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Oval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6" name="15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6 Düz Bağlayıcı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31 İçerik Yer Tutucusu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33 İçerik Yer Tutucusu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9 Düz Bağlayıcı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Bağlayıcı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İçerik Yer Tutucusu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30 Başlık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3629C7A-9F82-43F7-9AF1-431452C1DFD0}" type="datetimeFigureOut">
              <a:rPr lang="tr-TR" smtClean="0"/>
              <a:pPr/>
              <a:t>14.02.2012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82021C0-D0A3-4D02-B570-DFBDF20EBC5E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801030"/>
          </a:xfrm>
        </p:spPr>
        <p:txBody>
          <a:bodyPr/>
          <a:lstStyle/>
          <a:p>
            <a:r>
              <a:rPr lang="tr-TR" dirty="0" smtClean="0"/>
              <a:t>-</a:t>
            </a:r>
          </a:p>
          <a:p>
            <a:r>
              <a:rPr lang="tr-TR" sz="16600" dirty="0" smtClean="0"/>
              <a:t>.  , ? – ‘ !</a:t>
            </a:r>
            <a:endParaRPr lang="tr-TR" sz="16600" dirty="0"/>
          </a:p>
        </p:txBody>
      </p:sp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NOKTALAMA İŞARETLERİ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015212"/>
          </a:xfrm>
        </p:spPr>
        <p:txBody>
          <a:bodyPr/>
          <a:lstStyle/>
          <a:p>
            <a:r>
              <a:rPr lang="tr-TR" sz="4000" dirty="0" smtClean="0"/>
              <a:t>Atatürk , Anıtkabir ‘ de  yatıyor.</a:t>
            </a:r>
          </a:p>
          <a:p>
            <a:r>
              <a:rPr lang="tr-TR" sz="4000" dirty="0" smtClean="0"/>
              <a:t>Atatürk ‘ün babasının adı  Ali Rıza Bey ‘ </a:t>
            </a:r>
            <a:r>
              <a:rPr lang="tr-TR" sz="4000" dirty="0" err="1" smtClean="0"/>
              <a:t>dir</a:t>
            </a:r>
            <a:r>
              <a:rPr lang="tr-TR" sz="4000" dirty="0" smtClean="0"/>
              <a:t>.</a:t>
            </a:r>
          </a:p>
          <a:p>
            <a:endParaRPr lang="tr-TR" sz="4000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Atatürk , Selanik ‘ </a:t>
            </a:r>
            <a:r>
              <a:rPr lang="tr-TR" dirty="0" err="1" smtClean="0"/>
              <a:t>te</a:t>
            </a:r>
            <a:r>
              <a:rPr lang="tr-TR" dirty="0" smtClean="0"/>
              <a:t>  doğdu.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3158196"/>
          </a:xfrm>
        </p:spPr>
        <p:txBody>
          <a:bodyPr/>
          <a:lstStyle/>
          <a:p>
            <a:r>
              <a:rPr lang="tr-TR" sz="3600" dirty="0" smtClean="0"/>
              <a:t>Ben kısa çizgiyim , satır sonuna sığmayan sözcükleri ayırmada kullanılırım.</a:t>
            </a:r>
          </a:p>
          <a:p>
            <a:r>
              <a:rPr lang="tr-TR" sz="3600" dirty="0" smtClean="0"/>
              <a:t>Akşamları karanlık </a:t>
            </a:r>
            <a:r>
              <a:rPr lang="tr-TR" sz="3600" dirty="0" err="1" smtClean="0"/>
              <a:t>ba</a:t>
            </a:r>
            <a:r>
              <a:rPr lang="tr-TR" sz="3600" dirty="0" smtClean="0"/>
              <a:t>-</a:t>
            </a:r>
          </a:p>
          <a:p>
            <a:r>
              <a:rPr lang="tr-TR" sz="3600" dirty="0" err="1" smtClean="0"/>
              <a:t>sınca</a:t>
            </a:r>
            <a:r>
              <a:rPr lang="tr-TR" sz="3600" dirty="0" smtClean="0"/>
              <a:t>  herkes evine koşar.</a:t>
            </a:r>
          </a:p>
          <a:p>
            <a:r>
              <a:rPr lang="tr-TR" sz="4000" dirty="0" smtClean="0"/>
              <a:t> </a:t>
            </a:r>
            <a:endParaRPr lang="tr-TR" sz="4000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16600" dirty="0" smtClean="0"/>
              <a:t>-</a:t>
            </a:r>
            <a:r>
              <a:rPr lang="tr-TR" dirty="0" smtClean="0"/>
              <a:t> KISA  ÇİZGİ</a:t>
            </a:r>
            <a:endParaRPr lang="tr-TR" dirty="0"/>
          </a:p>
        </p:txBody>
      </p:sp>
      <p:sp>
        <p:nvSpPr>
          <p:cNvPr id="4" name="3 Bükülü Ok"/>
          <p:cNvSpPr/>
          <p:nvPr/>
        </p:nvSpPr>
        <p:spPr>
          <a:xfrm>
            <a:off x="1643042" y="2143116"/>
            <a:ext cx="642942" cy="12858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3158196"/>
          </a:xfrm>
        </p:spPr>
        <p:txBody>
          <a:bodyPr/>
          <a:lstStyle/>
          <a:p>
            <a:r>
              <a:rPr lang="tr-TR" sz="3600" dirty="0" smtClean="0"/>
              <a:t>Ben  ünlem işaretiyim . Beni görünce biraz Kork! , Şaşır ! , Sevin!</a:t>
            </a:r>
          </a:p>
          <a:p>
            <a:r>
              <a:rPr lang="tr-TR" sz="3600" dirty="0" smtClean="0"/>
              <a:t> Dur ! Araba geliyor.</a:t>
            </a:r>
          </a:p>
          <a:p>
            <a:r>
              <a:rPr lang="tr-TR" sz="3600" dirty="0" smtClean="0"/>
              <a:t>Müjde ! Yeni yıl geldi</a:t>
            </a:r>
            <a:r>
              <a:rPr lang="tr-TR" sz="3600" dirty="0" smtClean="0"/>
              <a:t>.</a:t>
            </a:r>
          </a:p>
          <a:p>
            <a:r>
              <a:rPr lang="tr-TR" sz="3600" dirty="0" smtClean="0"/>
              <a:t>Hey , buraya  gel !</a:t>
            </a:r>
            <a:endParaRPr lang="tr-TR" sz="3600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16600" dirty="0" smtClean="0"/>
              <a:t>! </a:t>
            </a:r>
            <a:r>
              <a:rPr lang="tr-TR" dirty="0" smtClean="0"/>
              <a:t> ÜNLEM İŞARETİ</a:t>
            </a:r>
            <a:endParaRPr lang="tr-TR" dirty="0"/>
          </a:p>
        </p:txBody>
      </p:sp>
      <p:sp>
        <p:nvSpPr>
          <p:cNvPr id="4" name="3 Bükülü Ok"/>
          <p:cNvSpPr/>
          <p:nvPr/>
        </p:nvSpPr>
        <p:spPr>
          <a:xfrm>
            <a:off x="1142976" y="1714488"/>
            <a:ext cx="642942" cy="192882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1857364"/>
            <a:ext cx="8305800" cy="4429156"/>
          </a:xfrm>
        </p:spPr>
        <p:txBody>
          <a:bodyPr/>
          <a:lstStyle/>
          <a:p>
            <a:pPr marL="742950" indent="-742950"/>
            <a:r>
              <a:rPr lang="tr-TR" sz="3600" dirty="0" smtClean="0"/>
              <a:t>“ Okula  mı gidiyorsun “ </a:t>
            </a:r>
          </a:p>
          <a:p>
            <a:pPr marL="742950" indent="-742950"/>
            <a:r>
              <a:rPr lang="tr-TR" sz="3600" dirty="0" smtClean="0"/>
              <a:t>Cümlesinin  sonunda hangi noktalama işareti konmalıdır ? </a:t>
            </a:r>
          </a:p>
          <a:p>
            <a:pPr marL="742950" indent="-742950"/>
            <a:r>
              <a:rPr lang="tr-TR" sz="3600" dirty="0" smtClean="0"/>
              <a:t>A )  Nokta  ( .)</a:t>
            </a:r>
          </a:p>
          <a:p>
            <a:pPr marL="742950" indent="-742950"/>
            <a:r>
              <a:rPr lang="tr-TR" sz="3600" dirty="0" smtClean="0"/>
              <a:t>        B ) Soru işareti ( ? )</a:t>
            </a:r>
          </a:p>
          <a:p>
            <a:pPr marL="742950" indent="-742950"/>
            <a:r>
              <a:rPr lang="tr-TR" sz="3600" dirty="0" smtClean="0"/>
              <a:t>C ) Ünlem ( ! )</a:t>
            </a:r>
            <a:endParaRPr lang="tr-TR" sz="3600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>
          <a:xfrm>
            <a:off x="457200" y="642918"/>
            <a:ext cx="8305800" cy="1214446"/>
          </a:xfrm>
        </p:spPr>
        <p:txBody>
          <a:bodyPr/>
          <a:lstStyle/>
          <a:p>
            <a:r>
              <a:rPr lang="tr-TR" dirty="0" smtClean="0"/>
              <a:t>ETKİNLİK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3643314"/>
            <a:ext cx="8305800" cy="2786082"/>
          </a:xfrm>
        </p:spPr>
        <p:txBody>
          <a:bodyPr/>
          <a:lstStyle/>
          <a:p>
            <a:r>
              <a:rPr lang="tr-TR" sz="4400" dirty="0" smtClean="0"/>
              <a:t>Ben noktayı  ( . ) cümlelerin sonlarında konuluru.</a:t>
            </a:r>
          </a:p>
          <a:p>
            <a:r>
              <a:rPr lang="tr-TR" sz="4400" dirty="0" smtClean="0"/>
              <a:t>Beni görünce  dur , nefes al.</a:t>
            </a:r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>
          <a:xfrm>
            <a:off x="457200" y="785794"/>
            <a:ext cx="8305800" cy="1500198"/>
          </a:xfrm>
        </p:spPr>
        <p:txBody>
          <a:bodyPr/>
          <a:lstStyle/>
          <a:p>
            <a:r>
              <a:rPr lang="tr-TR" dirty="0" smtClean="0"/>
              <a:t>NOKTA</a:t>
            </a:r>
            <a:endParaRPr lang="tr-TR" dirty="0"/>
          </a:p>
        </p:txBody>
      </p:sp>
      <p:sp>
        <p:nvSpPr>
          <p:cNvPr id="4" name="3 Akış Çizelgesi: Bağlayıcı"/>
          <p:cNvSpPr/>
          <p:nvPr/>
        </p:nvSpPr>
        <p:spPr>
          <a:xfrm>
            <a:off x="1071538" y="2428868"/>
            <a:ext cx="500066" cy="42862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Aşağı Ok"/>
          <p:cNvSpPr/>
          <p:nvPr/>
        </p:nvSpPr>
        <p:spPr>
          <a:xfrm>
            <a:off x="1142976" y="3000372"/>
            <a:ext cx="21431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443840"/>
          </a:xfrm>
        </p:spPr>
        <p:txBody>
          <a:bodyPr/>
          <a:lstStyle/>
          <a:p>
            <a:r>
              <a:rPr lang="tr-TR" sz="4800" dirty="0" smtClean="0"/>
              <a:t>Bazı kısaltmalardan sonra nokta konulur.</a:t>
            </a:r>
          </a:p>
          <a:p>
            <a:r>
              <a:rPr lang="tr-TR" sz="4800" dirty="0" smtClean="0"/>
              <a:t>Dr. Ali Okur ‘ a  gittik.</a:t>
            </a:r>
            <a:endParaRPr lang="tr-TR" sz="4800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Ali okula gitti.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229526"/>
          </a:xfrm>
        </p:spPr>
        <p:txBody>
          <a:bodyPr/>
          <a:lstStyle/>
          <a:p>
            <a:r>
              <a:rPr lang="tr-TR" sz="4000" dirty="0" smtClean="0"/>
              <a:t>Tarih yazarken gün, ay  ve yıl arasında  nokta konulur.</a:t>
            </a:r>
          </a:p>
          <a:p>
            <a:r>
              <a:rPr lang="tr-TR" sz="4000" dirty="0" smtClean="0"/>
              <a:t>15.02.2012</a:t>
            </a:r>
            <a:endParaRPr lang="tr-TR" sz="4000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Tarihleri   Yazarken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15278"/>
          </a:xfrm>
        </p:spPr>
        <p:txBody>
          <a:bodyPr/>
          <a:lstStyle/>
          <a:p>
            <a:r>
              <a:rPr lang="tr-TR" sz="4400" dirty="0" smtClean="0"/>
              <a:t>Saatleri yazarken ; saat ve dakika arasında nokta konulur.</a:t>
            </a:r>
          </a:p>
          <a:p>
            <a:r>
              <a:rPr lang="tr-TR" sz="4400" dirty="0" smtClean="0"/>
              <a:t>Saat 09.30 ‘da Hatay ‘ a geldim.</a:t>
            </a:r>
            <a:endParaRPr lang="tr-TR" sz="4400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Saatleri Yazarken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943774"/>
          </a:xfrm>
        </p:spPr>
        <p:txBody>
          <a:bodyPr/>
          <a:lstStyle/>
          <a:p>
            <a:r>
              <a:rPr lang="tr-TR" sz="4000" dirty="0" smtClean="0"/>
              <a:t>Ben virgülüm eş görevli sözcükleri  ayırmada kullanılırım.</a:t>
            </a:r>
            <a:endParaRPr lang="tr-TR" sz="4000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23900" dirty="0" smtClean="0"/>
              <a:t>,</a:t>
            </a:r>
            <a:r>
              <a:rPr lang="tr-TR" sz="9600" dirty="0" smtClean="0"/>
              <a:t>    </a:t>
            </a:r>
            <a:r>
              <a:rPr lang="tr-TR" dirty="0" smtClean="0"/>
              <a:t>VİRGÜL</a:t>
            </a:r>
            <a:endParaRPr lang="tr-TR" sz="19900" dirty="0"/>
          </a:p>
        </p:txBody>
      </p:sp>
      <p:sp>
        <p:nvSpPr>
          <p:cNvPr id="6" name="5 Bükülü Ok"/>
          <p:cNvSpPr/>
          <p:nvPr/>
        </p:nvSpPr>
        <p:spPr>
          <a:xfrm>
            <a:off x="1214414" y="2357430"/>
            <a:ext cx="1071570" cy="142876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229526"/>
          </a:xfrm>
        </p:spPr>
        <p:txBody>
          <a:bodyPr/>
          <a:lstStyle/>
          <a:p>
            <a:r>
              <a:rPr lang="tr-TR" sz="4000" dirty="0" smtClean="0"/>
              <a:t>Mektupta  seslenmelerden sonra virgül  konulur.</a:t>
            </a:r>
          </a:p>
          <a:p>
            <a:r>
              <a:rPr lang="tr-TR" sz="4000" dirty="0" smtClean="0"/>
              <a:t>Kıymetli  Amcacığım,</a:t>
            </a:r>
            <a:endParaRPr lang="tr-TR" sz="4000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4000" dirty="0" smtClean="0"/>
              <a:t>Pazardan fındık , fıstık , ceviz aldım.</a:t>
            </a:r>
            <a:endParaRPr lang="tr-T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86716"/>
          </a:xfrm>
        </p:spPr>
        <p:txBody>
          <a:bodyPr/>
          <a:lstStyle/>
          <a:p>
            <a:r>
              <a:rPr lang="tr-TR" sz="3600" dirty="0" smtClean="0"/>
              <a:t>Ben soru işaretiyim , soru anlamı taşıyan cümlelerin sonuna konulurum. Beni görünce merak et , sorgula</a:t>
            </a:r>
          </a:p>
          <a:p>
            <a:r>
              <a:rPr lang="tr-TR" sz="3600" dirty="0" smtClean="0"/>
              <a:t>Kaç  yaşındasın ?</a:t>
            </a:r>
            <a:endParaRPr lang="tr-TR" sz="3600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11500" dirty="0" smtClean="0"/>
              <a:t>?</a:t>
            </a:r>
            <a:r>
              <a:rPr lang="tr-TR" dirty="0" smtClean="0"/>
              <a:t>   SORU İŞARETİ</a:t>
            </a:r>
            <a:endParaRPr lang="tr-TR" dirty="0"/>
          </a:p>
        </p:txBody>
      </p:sp>
      <p:sp>
        <p:nvSpPr>
          <p:cNvPr id="4" name="3 Bükülü Ok"/>
          <p:cNvSpPr/>
          <p:nvPr/>
        </p:nvSpPr>
        <p:spPr>
          <a:xfrm>
            <a:off x="1000100" y="2357430"/>
            <a:ext cx="1000132" cy="12858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372402"/>
          </a:xfrm>
        </p:spPr>
        <p:txBody>
          <a:bodyPr/>
          <a:lstStyle/>
          <a:p>
            <a:r>
              <a:rPr lang="tr-TR" sz="4000" dirty="0" smtClean="0"/>
              <a:t>Ben kesme işaretiyim.</a:t>
            </a:r>
          </a:p>
          <a:p>
            <a:r>
              <a:rPr lang="tr-TR" sz="4000" dirty="0" smtClean="0"/>
              <a:t>Özel adların aldığı ekleri ayırmada kullanılırım.</a:t>
            </a:r>
            <a:endParaRPr lang="tr-TR" sz="4000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>
          <a:xfrm>
            <a:off x="457200" y="928670"/>
            <a:ext cx="8305800" cy="2214578"/>
          </a:xfrm>
        </p:spPr>
        <p:txBody>
          <a:bodyPr/>
          <a:lstStyle/>
          <a:p>
            <a:r>
              <a:rPr lang="tr-TR" sz="16600" dirty="0" smtClean="0"/>
              <a:t>‘</a:t>
            </a:r>
            <a:r>
              <a:rPr lang="tr-TR" dirty="0" smtClean="0"/>
              <a:t> KESME İŞARETİ</a:t>
            </a:r>
            <a:endParaRPr lang="tr-TR" dirty="0"/>
          </a:p>
        </p:txBody>
      </p:sp>
      <p:sp>
        <p:nvSpPr>
          <p:cNvPr id="4" name="3 Bükülü Ok"/>
          <p:cNvSpPr/>
          <p:nvPr/>
        </p:nvSpPr>
        <p:spPr>
          <a:xfrm>
            <a:off x="2071670" y="1428736"/>
            <a:ext cx="214314" cy="228601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Zengin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</TotalTime>
  <Words>258</Words>
  <Application>Microsoft Office PowerPoint</Application>
  <PresentationFormat>Ekran Gösterisi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Kağıt</vt:lpstr>
      <vt:lpstr>NOKTALAMA İŞARETLERİ</vt:lpstr>
      <vt:lpstr>NOKTA</vt:lpstr>
      <vt:lpstr>Ali okula gitti.</vt:lpstr>
      <vt:lpstr>Tarihleri   Yazarken</vt:lpstr>
      <vt:lpstr>Saatleri Yazarken</vt:lpstr>
      <vt:lpstr>,    VİRGÜL</vt:lpstr>
      <vt:lpstr>Pazardan fındık , fıstık , ceviz aldım.</vt:lpstr>
      <vt:lpstr>?   SORU İŞARETİ</vt:lpstr>
      <vt:lpstr>‘ KESME İŞARETİ</vt:lpstr>
      <vt:lpstr>Atatürk , Selanik ‘ te  doğdu.</vt:lpstr>
      <vt:lpstr>- KISA  ÇİZGİ</vt:lpstr>
      <vt:lpstr>!  ÜNLEM İŞARETİ</vt:lpstr>
      <vt:lpstr>ETKİNLİK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NOKTALAMA İŞARETLERİ</dc:title>
  <dc:creator>ziya68</dc:creator>
  <cp:lastModifiedBy>ziya68</cp:lastModifiedBy>
  <cp:revision>9</cp:revision>
  <dcterms:created xsi:type="dcterms:W3CDTF">2012-02-14T06:37:34Z</dcterms:created>
  <dcterms:modified xsi:type="dcterms:W3CDTF">2012-02-14T07:54:39Z</dcterms:modified>
</cp:coreProperties>
</file>